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humanresourcesonline.net/employee-experience-awards-id/entry-guidelin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9420" y="575372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r>
              <a:rPr lang="en-US" b="1" kern="1200" dirty="0">
                <a:solidFill>
                  <a:schemeClr val="tx1"/>
                </a:solidFill>
                <a:latin typeface="Helvetica CE 55 Roman" panose="02000503040000020004" pitchFamily="2" charset="0"/>
                <a:ea typeface="+mn-ea"/>
                <a:cs typeface="+mn-cs"/>
              </a:rPr>
              <a:t>DECLARATION </a:t>
            </a:r>
          </a:p>
          <a:p>
            <a:r>
              <a:rPr lang="en-US" b="1" kern="1200" dirty="0">
                <a:solidFill>
                  <a:schemeClr val="tx1"/>
                </a:solidFill>
                <a:latin typeface="Helvetica CE 55 Roman" panose="02000503040000020004" pitchFamily="2" charset="0"/>
                <a:ea typeface="+mn-ea"/>
                <a:cs typeface="+mn-cs"/>
              </a:rPr>
              <a:t> </a:t>
            </a:r>
          </a:p>
          <a:p>
            <a:r>
              <a:rPr lang="en-US" b="1" kern="1200" dirty="0">
                <a:solidFill>
                  <a:schemeClr val="tx1"/>
                </a:solidFill>
                <a:latin typeface="Helvetica CE 55 Roman" panose="02000503040000020004" pitchFamily="2" charset="0"/>
                <a:ea typeface="+mn-ea"/>
                <a:cs typeface="+mn-cs"/>
                <a:sym typeface="Wingdings 2"/>
              </a:rPr>
              <a:t></a:t>
            </a:r>
            <a:r>
              <a:rPr lang="en-US" b="0" kern="1200" dirty="0">
                <a:solidFill>
                  <a:schemeClr val="tx1"/>
                </a:solidFill>
                <a:latin typeface="Helvetica CE 55 Roman" panose="02000503040000020004" pitchFamily="2" charset="0"/>
                <a:ea typeface="+mn-ea"/>
                <a:cs typeface="+mn-cs"/>
              </a:rPr>
              <a:t> </a:t>
            </a:r>
            <a:r>
              <a:rPr lang="en-US"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434640655"/>
              </p:ext>
            </p:extLst>
          </p:nvPr>
        </p:nvGraphicFramePr>
        <p:xfrm>
          <a:off x="2032000" y="3610001"/>
          <a:ext cx="8128000" cy="1144461"/>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(to be used for all marketing collaterals and on the trophy should you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Indonesia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28808"/>
            <a:ext cx="10745098"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GB" sz="1400" b="1" dirty="0" err="1">
                <a:latin typeface="Arial" panose="020B0604020202020204" pitchFamily="34" charset="0"/>
                <a:ea typeface="Helvetica Neue" panose="02000503000000020004" pitchFamily="2" charset="0"/>
                <a:cs typeface="Arial" panose="020B0604020202020204" pitchFamily="34" charset="0"/>
              </a:rPr>
              <a:t>Mohanesh</a:t>
            </a:r>
            <a:r>
              <a:rPr lang="en-GB" sz="1400" b="1" dirty="0">
                <a:latin typeface="Arial" panose="020B0604020202020204" pitchFamily="34" charset="0"/>
                <a:ea typeface="Helvetica Neue" panose="02000503000000020004" pitchFamily="2" charset="0"/>
                <a:cs typeface="Arial" panose="020B0604020202020204" pitchFamily="34" charset="0"/>
              </a:rPr>
              <a:t> Kumar</a:t>
            </a:r>
          </a:p>
          <a:p>
            <a:r>
              <a:rPr lang="en-GB"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GB" sz="1400" dirty="0">
                <a:latin typeface="Arial" panose="020B0604020202020204" pitchFamily="34" charset="0"/>
                <a:ea typeface="Helvetica Neue" panose="02000503000000020004" pitchFamily="2" charset="0"/>
                <a:cs typeface="Arial" panose="020B0604020202020204" pitchFamily="34" charset="0"/>
              </a:rPr>
              <a:t>Tel: +65 6423 0329 Ext 230</a:t>
            </a:r>
          </a:p>
          <a:p>
            <a:r>
              <a:rPr lang="en-GB" sz="1400" dirty="0">
                <a:latin typeface="Arial" panose="020B0604020202020204" pitchFamily="34" charset="0"/>
                <a:ea typeface="Helvetica Neue" panose="02000503000000020004" pitchFamily="2" charset="0"/>
                <a:cs typeface="Arial" panose="020B0604020202020204" pitchFamily="34" charset="0"/>
              </a:rPr>
              <a:t>Mobile: +65 9895 3365</a:t>
            </a:r>
          </a:p>
          <a:p>
            <a:r>
              <a:rPr lang="en-GB" sz="1400" dirty="0">
                <a:latin typeface="Arial" panose="020B0604020202020204" pitchFamily="34" charset="0"/>
                <a:ea typeface="Helvetica Neue" panose="02000503000000020004" pitchFamily="2" charset="0"/>
                <a:cs typeface="Arial" panose="020B0604020202020204" pitchFamily="34" charset="0"/>
              </a:rPr>
              <a:t>Email: mohaneshk@humanresourcesonline.net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r>
              <a:rPr lang="en-SG" sz="1400" b="1" i="0" dirty="0">
                <a:solidFill>
                  <a:srgbClr val="000000"/>
                </a:solidFill>
                <a:effectLst/>
                <a:latin typeface="Arial" panose="020B0604020202020204" pitchFamily="34" charset="0"/>
                <a:cs typeface="Arial" panose="020B0604020202020204" pitchFamily="34" charset="0"/>
              </a:rPr>
              <a:t>Luisa Sarmiento</a:t>
            </a:r>
          </a:p>
          <a:p>
            <a:r>
              <a:rPr lang="en-SG" sz="1400" i="1" dirty="0">
                <a:solidFill>
                  <a:srgbClr val="000000"/>
                </a:solidFill>
                <a:effectLst/>
                <a:latin typeface="Arial" panose="020B0604020202020204" pitchFamily="34" charset="0"/>
                <a:cs typeface="Arial" panose="020B0604020202020204" pitchFamily="34" charset="0"/>
              </a:rPr>
              <a:t>Regional Project Manager</a:t>
            </a:r>
          </a:p>
          <a:p>
            <a:r>
              <a:rPr lang="en-SG" sz="1400" i="0" dirty="0">
                <a:solidFill>
                  <a:srgbClr val="000000"/>
                </a:solidFill>
                <a:effectLst/>
                <a:latin typeface="Arial" panose="020B0604020202020204" pitchFamily="34" charset="0"/>
                <a:cs typeface="Arial" panose="020B0604020202020204" pitchFamily="34" charset="0"/>
              </a:rPr>
              <a:t>Tel: +65 6692 9031 Ext 817</a:t>
            </a:r>
          </a:p>
          <a:p>
            <a:r>
              <a:rPr lang="en-SG" sz="1400" i="0" dirty="0">
                <a:solidFill>
                  <a:srgbClr val="000000"/>
                </a:solidFill>
                <a:effectLst/>
                <a:latin typeface="Arial" panose="020B0604020202020204" pitchFamily="34" charset="0"/>
                <a:cs typeface="Arial" panose="020B0604020202020204" pitchFamily="34" charset="0"/>
              </a:rPr>
              <a:t>Mobile: +63 99423 22355</a:t>
            </a:r>
          </a:p>
          <a:p>
            <a:r>
              <a:rPr lang="en-SG" sz="1400" i="0" dirty="0">
                <a:solidFill>
                  <a:srgbClr val="000000"/>
                </a:solidFill>
                <a:effectLst/>
                <a:latin typeface="Arial" panose="020B0604020202020204" pitchFamily="34" charset="0"/>
                <a:cs typeface="Arial" panose="020B0604020202020204" pitchFamily="34" charset="0"/>
              </a:rPr>
              <a:t>Email: luisas@humanresourcesonline.net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1395</Words>
  <Application>Microsoft Office PowerPoint</Application>
  <PresentationFormat>Widescreen</PresentationFormat>
  <Paragraphs>364</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34</cp:revision>
  <dcterms:created xsi:type="dcterms:W3CDTF">2023-03-16T08:53:29Z</dcterms:created>
  <dcterms:modified xsi:type="dcterms:W3CDTF">2024-08-27T02:34:00Z</dcterms:modified>
</cp:coreProperties>
</file>